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C044"/>
    <a:srgbClr val="EB5599"/>
    <a:srgbClr val="F6A021"/>
    <a:srgbClr val="9361A6"/>
    <a:srgbClr val="7196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67"/>
      </p:cViewPr>
      <p:guideLst>
        <p:guide orient="horz" pos="37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pPr/>
              <a:t>02.04.2022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2307" y="2880496"/>
            <a:ext cx="8250617" cy="111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Самые полезные продукты</a:t>
            </a:r>
            <a:r>
              <a:rPr lang="en-US" sz="4800" dirty="0">
                <a:solidFill>
                  <a:srgbClr val="F6A021"/>
                </a:solidFill>
                <a:latin typeface="LunchBox Light" pitchFamily="50" charset="0"/>
              </a:rPr>
              <a:t>.</a:t>
            </a:r>
            <a:endParaRPr lang="ru-RU" sz="4800" dirty="0">
              <a:solidFill>
                <a:srgbClr val="F6A021"/>
              </a:solidFill>
              <a:latin typeface="LunchBox Light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70" y="6202503"/>
            <a:ext cx="6970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8" y="3146066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3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47" y="2439882"/>
            <a:ext cx="4116706" cy="312282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07" y="1604698"/>
            <a:ext cx="4116706" cy="3122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94" y="5580150"/>
            <a:ext cx="1129412" cy="38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8" y="1825625"/>
            <a:ext cx="774560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1529610"/>
            <a:ext cx="7860706" cy="44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98" y="1825625"/>
            <a:ext cx="774560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47" y="1529610"/>
            <a:ext cx="7860706" cy="44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927" y="769403"/>
            <a:ext cx="10973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8DC044"/>
                </a:solidFill>
                <a:latin typeface="LunchBox Light" pitchFamily="50" charset="0"/>
              </a:rPr>
              <a:t>Будьте здоровы!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91" y="1927167"/>
            <a:ext cx="8672286" cy="3003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3" y="5072933"/>
            <a:ext cx="1841815" cy="1564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32" y="627302"/>
            <a:ext cx="841412" cy="892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8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23" y="1707084"/>
            <a:ext cx="5370353" cy="3992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42" y="548639"/>
            <a:ext cx="4376471" cy="705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76" y="2128530"/>
            <a:ext cx="8357647" cy="42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2" y="3131647"/>
            <a:ext cx="6381176" cy="1739294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1" y="2049621"/>
            <a:ext cx="1654588" cy="18861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81" y="2004444"/>
            <a:ext cx="1739294" cy="19764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12" y="4022393"/>
            <a:ext cx="6381176" cy="1739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87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55" y="1825625"/>
            <a:ext cx="41889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12" y="1484257"/>
            <a:ext cx="45176" cy="46927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59" y="1396800"/>
            <a:ext cx="7137882" cy="86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1" y="2049621"/>
            <a:ext cx="1654588" cy="18861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81" y="2004444"/>
            <a:ext cx="1739294" cy="197647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14" y="2365645"/>
            <a:ext cx="3664941" cy="318494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45" y="2182278"/>
            <a:ext cx="3681882" cy="3393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70" y="1838470"/>
            <a:ext cx="2287059" cy="4325647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561459"/>
            <a:ext cx="4376471" cy="7058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1" y="1720152"/>
            <a:ext cx="4720941" cy="23548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2" y="2498083"/>
            <a:ext cx="892235" cy="237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8" y="2498083"/>
            <a:ext cx="835765" cy="23717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61" y="2498083"/>
            <a:ext cx="1185882" cy="2371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927" y="3719604"/>
            <a:ext cx="1027765" cy="2654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89" y="3718714"/>
            <a:ext cx="1050353" cy="23717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41" y="1827882"/>
            <a:ext cx="2066823" cy="3902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88" y="4331781"/>
            <a:ext cx="1682823" cy="1575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2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2" y="1825625"/>
            <a:ext cx="4825555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4" y="561459"/>
            <a:ext cx="4376471" cy="7058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1" y="1720152"/>
            <a:ext cx="4720941" cy="2354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71" y="4688322"/>
            <a:ext cx="5935059" cy="8752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00" y="5007381"/>
            <a:ext cx="892235" cy="237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453" y="5006491"/>
            <a:ext cx="835765" cy="2371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36" y="5002913"/>
            <a:ext cx="1185882" cy="2371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36" y="5007381"/>
            <a:ext cx="1027765" cy="2654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19" y="4998639"/>
            <a:ext cx="1050353" cy="2371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41" y="1827882"/>
            <a:ext cx="2066823" cy="39021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5" y="2072823"/>
            <a:ext cx="5511529" cy="3856941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35" y="1557000"/>
            <a:ext cx="5511529" cy="37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706" y="5727924"/>
            <a:ext cx="1846588" cy="248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57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2355176"/>
            <a:ext cx="5020235" cy="329223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82" y="1747838"/>
            <a:ext cx="5020235" cy="3292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8" y="502319"/>
            <a:ext cx="712612" cy="75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59" y="555812"/>
            <a:ext cx="6177882" cy="7171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53" y="5748097"/>
            <a:ext cx="2315294" cy="276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872" y="6182811"/>
            <a:ext cx="582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«Самые полезные продукты»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4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91</Words>
  <Application>Microsoft Office PowerPoint</Application>
  <PresentationFormat>Произвольный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111</cp:lastModifiedBy>
  <cp:revision>52</cp:revision>
  <dcterms:created xsi:type="dcterms:W3CDTF">2018-08-24T08:41:18Z</dcterms:created>
  <dcterms:modified xsi:type="dcterms:W3CDTF">2022-04-02T19:48:22Z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2019-02-27T14:37:56.0660835Z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